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48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124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65169B-D775-44A3-9752-548F28B2D9C5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24287D-755B-4A51-880B-6F2CF60BB8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0289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EE9D76-CD1A-42DD-99B7-7A878DBB8496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847CB7-72CC-4D54-ABC7-01247AA5B6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168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4197-CF2B-4203-AD7D-B1F82919ABB2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F5396-E158-440F-9AB3-5165641137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4197-CF2B-4203-AD7D-B1F82919ABB2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F5396-E158-440F-9AB3-516564113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4197-CF2B-4203-AD7D-B1F82919ABB2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F5396-E158-440F-9AB3-516564113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4197-CF2B-4203-AD7D-B1F82919ABB2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F5396-E158-440F-9AB3-516564113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4197-CF2B-4203-AD7D-B1F82919ABB2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F5396-E158-440F-9AB3-516564113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4197-CF2B-4203-AD7D-B1F82919ABB2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F5396-E158-440F-9AB3-516564113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4197-CF2B-4203-AD7D-B1F82919ABB2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F5396-E158-440F-9AB3-516564113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4197-CF2B-4203-AD7D-B1F82919ABB2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F5396-E158-440F-9AB3-516564113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4197-CF2B-4203-AD7D-B1F82919ABB2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F5396-E158-440F-9AB3-516564113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4197-CF2B-4203-AD7D-B1F82919ABB2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F5396-E158-440F-9AB3-5165641137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5844197-CF2B-4203-AD7D-B1F82919ABB2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83F5396-E158-440F-9AB3-516564113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5844197-CF2B-4203-AD7D-B1F82919ABB2}" type="datetimeFigureOut">
              <a:rPr lang="en-US" smtClean="0"/>
              <a:pPr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83F5396-E158-440F-9AB3-516564113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dissolve/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Early Astronomers and Space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Program Files\Microsoft Office\MEDIA\CAGCAT10\j0301076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3886200" cy="2590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Inner Planets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Located inside the asteroid belt-</a:t>
            </a:r>
          </a:p>
          <a:p>
            <a:pPr lvl="1"/>
            <a:r>
              <a:rPr lang="en-US" dirty="0" smtClean="0"/>
              <a:t>Mercury, Venus, Earth, and Mars</a:t>
            </a:r>
          </a:p>
          <a:p>
            <a:r>
              <a:rPr lang="en-US" dirty="0" smtClean="0"/>
              <a:t>Rocky planets  are sometimes called terrestrials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Outer Planets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Located outside the asteroid belt-</a:t>
            </a:r>
          </a:p>
          <a:p>
            <a:pPr lvl="1"/>
            <a:r>
              <a:rPr lang="en-US" dirty="0" smtClean="0"/>
              <a:t>Jupiter, Saturn, Uranus, Neptune, and Pluto</a:t>
            </a:r>
          </a:p>
          <a:p>
            <a:r>
              <a:rPr lang="en-US" dirty="0" smtClean="0"/>
              <a:t>Also known as the gas giants except Pluto.</a:t>
            </a:r>
          </a:p>
          <a:p>
            <a:r>
              <a:rPr lang="en-US" dirty="0" smtClean="0"/>
              <a:t>Pluto is closer to the rocky inner planets in composition.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Aristotle (384-322 B.C.)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Greek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Believed the universe is spherical  and finite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Planets center around the Earth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His theory that the sun and planets revolve and are centered around the Earth is called Geocentric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Successfully explained the phases of the moon and eclipses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dissolve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Ptolemy (87-150)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Greek</a:t>
            </a:r>
          </a:p>
          <a:p>
            <a:r>
              <a:rPr lang="en-US" dirty="0" smtClean="0"/>
              <a:t>Wrote a book stating that he also believed Aristotle's theory</a:t>
            </a:r>
          </a:p>
          <a:p>
            <a:r>
              <a:rPr lang="en-US" dirty="0" smtClean="0"/>
              <a:t>Also thought that the Earth was the center of the universe (geocentric)</a:t>
            </a:r>
          </a:p>
          <a:p>
            <a:r>
              <a:rPr lang="en-US" dirty="0" smtClean="0"/>
              <a:t>Thought the order started with the Earth which he said was the center.  Then Mercury, Venus, Sun, Mars, Jupiter, and then Saturn</a:t>
            </a:r>
          </a:p>
          <a:p>
            <a:r>
              <a:rPr lang="en-US" dirty="0" smtClean="0"/>
              <a:t>This theory was accepted for 1500 years</a:t>
            </a: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Copernicus (1473-1543)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Polish</a:t>
            </a:r>
          </a:p>
          <a:p>
            <a:r>
              <a:rPr lang="en-US" dirty="0" smtClean="0"/>
              <a:t>First to say that the sun was the center of the universe</a:t>
            </a:r>
          </a:p>
          <a:p>
            <a:r>
              <a:rPr lang="en-US" dirty="0" smtClean="0"/>
              <a:t>His theory stated that Earth and all planets revolve around the sun in a circular path.</a:t>
            </a:r>
          </a:p>
          <a:p>
            <a:r>
              <a:rPr lang="en-US" dirty="0" smtClean="0"/>
              <a:t>He was correct except that the planets revolve in an ellipse (oval) path not circular discovered by </a:t>
            </a:r>
            <a:r>
              <a:rPr lang="en-US" dirty="0" err="1" smtClean="0"/>
              <a:t>Kepler</a:t>
            </a:r>
            <a:r>
              <a:rPr lang="en-US" dirty="0" smtClean="0"/>
              <a:t> (German). </a:t>
            </a:r>
          </a:p>
          <a:p>
            <a:r>
              <a:rPr lang="en-US" dirty="0" smtClean="0"/>
              <a:t> The theory that the planets are centered around the sun is called heliocentric.  We still believe this theory today.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Galileo ( 1564-1642)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Italian</a:t>
            </a:r>
          </a:p>
          <a:p>
            <a:r>
              <a:rPr lang="en-US" dirty="0" smtClean="0"/>
              <a:t>Agreed with Copernicus’s heliocentric theory and improved the telescope</a:t>
            </a:r>
          </a:p>
          <a:p>
            <a:r>
              <a:rPr lang="en-US" dirty="0" smtClean="0"/>
              <a:t>Observed  the moon’s surface and discovered that our moon has craters</a:t>
            </a:r>
          </a:p>
          <a:p>
            <a:r>
              <a:rPr lang="en-US" dirty="0" smtClean="0"/>
              <a:t>Observed Jupiter's moon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Kepler</a:t>
            </a:r>
            <a:r>
              <a:rPr lang="en-US" dirty="0" smtClean="0"/>
              <a:t> (1571-1630)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German</a:t>
            </a:r>
          </a:p>
          <a:p>
            <a:r>
              <a:rPr lang="en-US" dirty="0" smtClean="0"/>
              <a:t>Three laws of motion explained how the planets circled the sun</a:t>
            </a:r>
          </a:p>
          <a:p>
            <a:r>
              <a:rPr lang="en-US" dirty="0" smtClean="0"/>
              <a:t>Planets revolve around the sun in an ellipse (oval) path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 (1643-1727)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English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Created a new and improved telescope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Suggested that gravity determined the planet’s orbits around the sun.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Hubble (1889-1953)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American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Invented the Hubble Space Telescope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Observed hundreds of billions of galaxies</a:t>
            </a: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Helpful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Revolution</a:t>
            </a:r>
            <a:r>
              <a:rPr lang="en-US" dirty="0" smtClean="0"/>
              <a:t>- A planets orbit around the sun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Rotation</a:t>
            </a:r>
            <a:r>
              <a:rPr lang="en-US" dirty="0" smtClean="0"/>
              <a:t>- The spinning of a planet on it’s imaginary axis.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Gravity</a:t>
            </a:r>
            <a:r>
              <a:rPr lang="en-US" dirty="0" smtClean="0"/>
              <a:t>- The force of attraction between two bodies.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Atmosphere- </a:t>
            </a:r>
            <a:r>
              <a:rPr lang="en-US" dirty="0" smtClean="0"/>
              <a:t>The gaseous mass surrounding a planet.</a:t>
            </a:r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109</TotalTime>
  <Words>380</Words>
  <Application>Microsoft Office PowerPoint</Application>
  <PresentationFormat>On-screen Show (4:3)</PresentationFormat>
  <Paragraphs>53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Early Astronomers and Space </vt:lpstr>
      <vt:lpstr>Aristotle (384-322 B.C.)</vt:lpstr>
      <vt:lpstr>Ptolemy (87-150)</vt:lpstr>
      <vt:lpstr>Copernicus (1473-1543)</vt:lpstr>
      <vt:lpstr>Galileo ( 1564-1642)</vt:lpstr>
      <vt:lpstr>Kepler (1571-1630)</vt:lpstr>
      <vt:lpstr>Newton (1643-1727)</vt:lpstr>
      <vt:lpstr>Hubble (1889-1953)</vt:lpstr>
      <vt:lpstr>Helpful Vocabulary</vt:lpstr>
      <vt:lpstr>Inner Planets</vt:lpstr>
      <vt:lpstr>Outer Planets</vt:lpstr>
    </vt:vector>
  </TitlesOfParts>
  <Company>Virginia Beach City Public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Astronomers and Space</dc:title>
  <dc:creator>gnwalton</dc:creator>
  <cp:lastModifiedBy>Kimberly K. Piper</cp:lastModifiedBy>
  <cp:revision>18</cp:revision>
  <dcterms:created xsi:type="dcterms:W3CDTF">2010-01-19T21:46:31Z</dcterms:created>
  <dcterms:modified xsi:type="dcterms:W3CDTF">2016-05-26T02:11:36Z</dcterms:modified>
</cp:coreProperties>
</file>